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67" r:id="rId5"/>
    <p:sldId id="258" r:id="rId6"/>
    <p:sldId id="259" r:id="rId7"/>
    <p:sldId id="265" r:id="rId8"/>
    <p:sldId id="266" r:id="rId9"/>
    <p:sldId id="262" r:id="rId10"/>
    <p:sldId id="261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4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764E4E-8BBF-4234-8DF8-7868507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5A113A1-9CBB-405D-B9CE-E29EA04A5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C4F9CF5-B2D9-45DB-B3B1-FA3B0F98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F075FBF-5C08-4B7D-BB09-0DF9E35B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534F7D8-973F-4C28-B06D-31D50815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77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A7D6D4-4CE8-428F-BD2E-C3661FBB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453A7D1-6DDF-454D-9D54-3FB5391B3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6CC145-111F-4AAE-B9B7-65BB17730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3B7A28-7EF6-4976-B4B8-E0F04457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43BEEDF-CB9C-416E-B2E7-3527C420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912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A759615-31B9-4A4A-81CA-97BC6C0A8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33E7B1F-90FD-4AE8-9949-858F130B2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D2ECD67-17EE-460E-9222-C6B1EE09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92472B4-5A5D-4174-A9FE-318DA501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DFF3582-4AF6-48FF-AF00-26A0A00B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763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8BF330-70BD-4129-9157-E3021E39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C386BA-EBCA-4EB2-B50E-B1F37C29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5898FE7-99FF-4503-89C2-D73D7AC9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C478DF-9928-4AF1-8260-4237E4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36F516F-E287-4A5C-ADF7-4612C690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567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F51BC7-B2A7-4605-9643-9406D5A9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70D8CD4-CE92-41DF-8CCC-D28319897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5C5A92C-7563-4EAB-A99D-DA622AF62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8FCAFAD-183B-4AFF-9ACE-A184F7F17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E6FD16B-694E-4D5F-AB71-0BAF78DC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374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69305E-AB0F-4D21-85E1-C22F0B80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E24C75-1285-4567-BCA2-00491C8E1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76B60F4-FC14-4D84-B669-9671BCD8B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F286E9E-E9D2-482C-BDE3-89D7D976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4E5EA8F-89DF-44D6-9886-8B143D61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A1B1039-BA91-42D7-AE0A-1C791356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450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1AD5AF-73F9-4324-97F8-F918D24E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CFAA42C-A3C1-47A0-B1E6-650FE7CEC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C060961-5BC3-4939-B2F5-F54EB2492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63EFD2F-8C79-4C52-9633-9C5DC38FF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5AA5A3F3-6AC2-46D0-B244-B1538C6D9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11739B-F2A8-45FA-B29C-AF674E73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D5C1BE4-31C3-41D7-BB13-4723AAB1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7212AC1-3D68-4820-A621-2EBD4D7F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199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D9B2BF-4C52-4C6F-B361-B977F367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835FE9D-7AE0-4A77-AF8F-53C61E3F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EE45FB3-1D08-4149-BCB2-DA4B1BA2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6C1B24DC-7A43-4C52-8E10-904BAD6C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192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2205D055-E40F-417A-A25E-80E6B91D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F23F6EA-48B3-4CD9-B2C5-E42B84553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4794C27-803D-44EE-A105-5BDEB494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3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A87D11-C23E-45B7-BBDB-34F25076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3DC6E4E-389C-4079-BF65-01BC3EE76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5DF0F25-9216-4E6B-95FB-4E1FC8D2C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A4BB7FE-541B-4506-8656-57C5E531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66B1448-F4FB-4962-B935-DEA85AFF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CD2E37B-0444-46A5-9248-8DCA1B8C6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6472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FE1FD5-1EC3-475E-8C50-59A24867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AD89F03-5CD7-4AF9-9435-B4C1F82D1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8E1DF7E-95F4-4F99-93BE-C8B9F4A64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D7DF940-05B5-4785-BFD9-8A5B5749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4AF9A00-FE89-4837-828B-08DB7A0F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0AA31C5-6436-49C7-83C6-B8662AF5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314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39610504-AE54-4E66-A9A6-50104098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123A1D7-5065-4F91-A664-C077C9465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32F2491-BE2A-4581-BD80-E849B46AA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31FF9-4C10-4797-BFED-412DB4D488CC}" type="datetimeFigureOut">
              <a:rPr lang="cs-CZ" smtClean="0"/>
              <a:t>08.04.2022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901AAB4-E2A8-4934-B78A-ED7FF952F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3B20B66-2305-4365-89BE-A2464BC17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DA673-9554-4329-89D7-D87C1BEDE93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861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6CF293-DC00-4644-A2B3-F8E703AB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30" y="0"/>
            <a:ext cx="10515600" cy="1325563"/>
          </a:xfrm>
        </p:spPr>
        <p:txBody>
          <a:bodyPr/>
          <a:lstStyle/>
          <a:p>
            <a:r>
              <a:rPr lang="cs-CZ" dirty="0"/>
              <a:t>pPIN3::PIN3:YFP x arpc5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93040ED-31BD-4C0E-9D84-38AF46BA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4" y="1732378"/>
            <a:ext cx="11497531" cy="4455221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68D03685-6E90-44CF-8DAE-F256B8F9AF87}"/>
              </a:ext>
            </a:extLst>
          </p:cNvPr>
          <p:cNvSpPr txBox="1"/>
          <p:nvPr/>
        </p:nvSpPr>
        <p:spPr>
          <a:xfrm>
            <a:off x="6048189" y="148411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PM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DDC3667-2C47-42DE-ABE1-6F8B785394DD}"/>
              </a:ext>
            </a:extLst>
          </p:cNvPr>
          <p:cNvSpPr txBox="1"/>
          <p:nvPr/>
        </p:nvSpPr>
        <p:spPr>
          <a:xfrm>
            <a:off x="9741646" y="1484116"/>
            <a:ext cx="18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Intracellular</a:t>
            </a:r>
            <a:r>
              <a:rPr lang="cs-CZ" dirty="0"/>
              <a:t> </a:t>
            </a:r>
            <a:r>
              <a:rPr lang="cs-CZ" dirty="0" err="1"/>
              <a:t>signal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730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kupina 13">
            <a:extLst>
              <a:ext uri="{FF2B5EF4-FFF2-40B4-BE49-F238E27FC236}">
                <a16:creationId xmlns:a16="http://schemas.microsoft.com/office/drawing/2014/main" id="{453A4B13-1C29-4FA6-97CF-60381322CE58}"/>
              </a:ext>
            </a:extLst>
          </p:cNvPr>
          <p:cNvGrpSpPr/>
          <p:nvPr/>
        </p:nvGrpSpPr>
        <p:grpSpPr>
          <a:xfrm>
            <a:off x="101132" y="1845347"/>
            <a:ext cx="11989736" cy="3886202"/>
            <a:chOff x="101132" y="2219419"/>
            <a:chExt cx="11989736" cy="3886202"/>
          </a:xfrm>
        </p:grpSpPr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3895571C-F3E7-4E05-99D5-F76A58BC4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899" y="2219420"/>
              <a:ext cx="3886201" cy="3886201"/>
            </a:xfrm>
            <a:prstGeom prst="rect">
              <a:avLst/>
            </a:prstGeom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662D97F2-1B6F-49EB-B95F-CBB7B66B9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" y="2219420"/>
              <a:ext cx="3886201" cy="3886201"/>
            </a:xfrm>
            <a:prstGeom prst="rect">
              <a:avLst/>
            </a:prstGeom>
          </p:spPr>
        </p:pic>
        <p:pic>
          <p:nvPicPr>
            <p:cNvPr id="9" name="Obrázek 8">
              <a:extLst>
                <a:ext uri="{FF2B5EF4-FFF2-40B4-BE49-F238E27FC236}">
                  <a16:creationId xmlns:a16="http://schemas.microsoft.com/office/drawing/2014/main" id="{932E396E-D831-4026-9DD7-8E8C3E27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666" y="2219419"/>
              <a:ext cx="3886202" cy="3886202"/>
            </a:xfrm>
            <a:prstGeom prst="rect">
              <a:avLst/>
            </a:prstGeom>
          </p:spPr>
        </p:pic>
      </p:grpSp>
      <p:sp>
        <p:nvSpPr>
          <p:cNvPr id="10" name="Nadpis 1">
            <a:extLst>
              <a:ext uri="{FF2B5EF4-FFF2-40B4-BE49-F238E27FC236}">
                <a16:creationId xmlns:a16="http://schemas.microsoft.com/office/drawing/2014/main" id="{2ECFD1EB-A1E7-45FB-AC74-3221C939E3F7}"/>
              </a:ext>
            </a:extLst>
          </p:cNvPr>
          <p:cNvSpPr txBox="1">
            <a:spLocks/>
          </p:cNvSpPr>
          <p:nvPr/>
        </p:nvSpPr>
        <p:spPr>
          <a:xfrm>
            <a:off x="348130" y="0"/>
            <a:ext cx="117427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0" i="0" u="none" strike="noStrike" baseline="0" dirty="0">
                <a:solidFill>
                  <a:srgbClr val="000000"/>
                </a:solidFill>
              </a:rPr>
              <a:t>pGIIM/ </a:t>
            </a:r>
            <a:r>
              <a:rPr lang="pt-BR" sz="3200" b="0" i="1" u="none" strike="noStrike" baseline="0" dirty="0">
                <a:solidFill>
                  <a:srgbClr val="000000"/>
                </a:solidFill>
              </a:rPr>
              <a:t>RPS5A</a:t>
            </a:r>
            <a:r>
              <a:rPr lang="pt-BR" sz="3200" b="0" i="0" u="none" strike="noStrike" baseline="0" dirty="0">
                <a:solidFill>
                  <a:srgbClr val="000000"/>
                </a:solidFill>
              </a:rPr>
              <a:t>:: mDII: ntdTomato- </a:t>
            </a:r>
            <a:r>
              <a:rPr lang="pt-BR" sz="3200" b="0" i="1" u="none" strike="noStrike" baseline="0" dirty="0">
                <a:solidFill>
                  <a:srgbClr val="000000"/>
                </a:solidFill>
              </a:rPr>
              <a:t>RPS5A</a:t>
            </a:r>
            <a:r>
              <a:rPr lang="pt-BR" sz="3200" b="0" i="0" u="none" strike="noStrike" baseline="0" dirty="0">
                <a:solidFill>
                  <a:srgbClr val="000000"/>
                </a:solidFill>
              </a:rPr>
              <a:t>:: DII: n3Venus</a:t>
            </a:r>
            <a:r>
              <a:rPr lang="cs-CZ" sz="3200" b="0" i="0" u="none" strike="noStrike" baseline="0" dirty="0">
                <a:solidFill>
                  <a:srgbClr val="000000"/>
                </a:solidFill>
              </a:rPr>
              <a:t> x arpc4</a:t>
            </a:r>
            <a:endParaRPr lang="cs-CZ" sz="3200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5B859868-0EDC-4F46-9251-6125D906E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6" y="1845348"/>
            <a:ext cx="3886201" cy="388620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23BA702-87A8-4BB6-A513-3837077ABDE4}"/>
              </a:ext>
            </a:extLst>
          </p:cNvPr>
          <p:cNvSpPr txBox="1"/>
          <p:nvPr/>
        </p:nvSpPr>
        <p:spPr>
          <a:xfrm>
            <a:off x="9117569" y="644263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Statistics</a:t>
            </a:r>
            <a:r>
              <a:rPr lang="cs-CZ" dirty="0"/>
              <a:t> – Violin Plot + 95% CI</a:t>
            </a:r>
          </a:p>
        </p:txBody>
      </p:sp>
    </p:spTree>
    <p:extLst>
      <p:ext uri="{BB962C8B-B14F-4D97-AF65-F5344CB8AC3E}">
        <p14:creationId xmlns:p14="http://schemas.microsoft.com/office/powerpoint/2010/main" val="118743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kupina 11">
            <a:extLst>
              <a:ext uri="{FF2B5EF4-FFF2-40B4-BE49-F238E27FC236}">
                <a16:creationId xmlns:a16="http://schemas.microsoft.com/office/drawing/2014/main" id="{587F94EB-278E-46EE-887B-D498FC69427F}"/>
              </a:ext>
            </a:extLst>
          </p:cNvPr>
          <p:cNvGrpSpPr/>
          <p:nvPr/>
        </p:nvGrpSpPr>
        <p:grpSpPr>
          <a:xfrm>
            <a:off x="103573" y="1817025"/>
            <a:ext cx="11984853" cy="3886202"/>
            <a:chOff x="207147" y="2014452"/>
            <a:chExt cx="11984853" cy="3886202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99D94F83-C59E-486C-9FAF-CE1EC90B0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473" y="2014452"/>
              <a:ext cx="3886201" cy="3886201"/>
            </a:xfrm>
            <a:prstGeom prst="rect">
              <a:avLst/>
            </a:prstGeom>
          </p:spPr>
        </p:pic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51821FE-290B-4F43-9913-C46D258D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47" y="2014452"/>
              <a:ext cx="3886201" cy="3886201"/>
            </a:xfrm>
            <a:prstGeom prst="rect">
              <a:avLst/>
            </a:prstGeom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2DF830B5-B424-4D5F-90B4-2B0215B97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799" y="2014453"/>
              <a:ext cx="3886201" cy="3886201"/>
            </a:xfrm>
            <a:prstGeom prst="rect">
              <a:avLst/>
            </a:prstGeom>
          </p:spPr>
        </p:pic>
      </p:grpSp>
      <p:sp>
        <p:nvSpPr>
          <p:cNvPr id="9" name="Nadpis 1">
            <a:extLst>
              <a:ext uri="{FF2B5EF4-FFF2-40B4-BE49-F238E27FC236}">
                <a16:creationId xmlns:a16="http://schemas.microsoft.com/office/drawing/2014/main" id="{DD933010-DDE8-44E6-B63C-0F9125C6143F}"/>
              </a:ext>
            </a:extLst>
          </p:cNvPr>
          <p:cNvSpPr txBox="1">
            <a:spLocks/>
          </p:cNvSpPr>
          <p:nvPr/>
        </p:nvSpPr>
        <p:spPr>
          <a:xfrm>
            <a:off x="34813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pPIN3::PIN3:YFP x arpc4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4325D0C3-F7E5-4CDB-B11E-1DD61E82BC99}"/>
              </a:ext>
            </a:extLst>
          </p:cNvPr>
          <p:cNvSpPr txBox="1"/>
          <p:nvPr/>
        </p:nvSpPr>
        <p:spPr>
          <a:xfrm>
            <a:off x="9117569" y="644263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Statistics</a:t>
            </a:r>
            <a:r>
              <a:rPr lang="cs-CZ" dirty="0"/>
              <a:t> – Violin Plot + 95% CI</a:t>
            </a:r>
          </a:p>
        </p:txBody>
      </p:sp>
    </p:spTree>
    <p:extLst>
      <p:ext uri="{BB962C8B-B14F-4D97-AF65-F5344CB8AC3E}">
        <p14:creationId xmlns:p14="http://schemas.microsoft.com/office/powerpoint/2010/main" val="16080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>
            <a:extLst>
              <a:ext uri="{FF2B5EF4-FFF2-40B4-BE49-F238E27FC236}">
                <a16:creationId xmlns:a16="http://schemas.microsoft.com/office/drawing/2014/main" id="{F9655151-D11C-429C-B573-2B195DD178ED}"/>
              </a:ext>
            </a:extLst>
          </p:cNvPr>
          <p:cNvSpPr txBox="1">
            <a:spLocks/>
          </p:cNvSpPr>
          <p:nvPr/>
        </p:nvSpPr>
        <p:spPr>
          <a:xfrm>
            <a:off x="34813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pPIN3::PIN3:YFP – </a:t>
            </a:r>
            <a:r>
              <a:rPr lang="cs-CZ" dirty="0" err="1"/>
              <a:t>LatB</a:t>
            </a:r>
            <a:endParaRPr lang="cs-CZ" dirty="0"/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AF5CC82B-9CB5-41A7-876D-4DCE4A7A9B9B}"/>
              </a:ext>
            </a:extLst>
          </p:cNvPr>
          <p:cNvGrpSpPr/>
          <p:nvPr/>
        </p:nvGrpSpPr>
        <p:grpSpPr>
          <a:xfrm>
            <a:off x="144561" y="1829357"/>
            <a:ext cx="11902877" cy="3886201"/>
            <a:chOff x="144561" y="2057957"/>
            <a:chExt cx="11902877" cy="3886201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DD324D3B-F714-4287-9F4B-556F073A5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899" y="2057957"/>
              <a:ext cx="3886201" cy="3886201"/>
            </a:xfrm>
            <a:prstGeom prst="rect">
              <a:avLst/>
            </a:prstGeom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7DF272BF-AC97-430D-ABF1-1D2A32355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1237" y="2057957"/>
              <a:ext cx="3886201" cy="3886201"/>
            </a:xfrm>
            <a:prstGeom prst="rect">
              <a:avLst/>
            </a:prstGeom>
          </p:spPr>
        </p:pic>
        <p:pic>
          <p:nvPicPr>
            <p:cNvPr id="12" name="Obrázek 11">
              <a:extLst>
                <a:ext uri="{FF2B5EF4-FFF2-40B4-BE49-F238E27FC236}">
                  <a16:creationId xmlns:a16="http://schemas.microsoft.com/office/drawing/2014/main" id="{1C984462-8FCE-4EA3-A5B0-739BB3DFB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61" y="2057957"/>
              <a:ext cx="3886201" cy="3886201"/>
            </a:xfrm>
            <a:prstGeom prst="rect">
              <a:avLst/>
            </a:prstGeom>
          </p:spPr>
        </p:pic>
      </p:grpSp>
      <p:sp>
        <p:nvSpPr>
          <p:cNvPr id="7" name="TextovéPole 6">
            <a:extLst>
              <a:ext uri="{FF2B5EF4-FFF2-40B4-BE49-F238E27FC236}">
                <a16:creationId xmlns:a16="http://schemas.microsoft.com/office/drawing/2014/main" id="{5E7F083A-9211-4638-B10D-836716571A94}"/>
              </a:ext>
            </a:extLst>
          </p:cNvPr>
          <p:cNvSpPr txBox="1"/>
          <p:nvPr/>
        </p:nvSpPr>
        <p:spPr>
          <a:xfrm>
            <a:off x="9117569" y="644263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Statistics</a:t>
            </a:r>
            <a:r>
              <a:rPr lang="cs-CZ" dirty="0"/>
              <a:t> – Violin Plot + 95% CI</a:t>
            </a:r>
          </a:p>
        </p:txBody>
      </p:sp>
    </p:spTree>
    <p:extLst>
      <p:ext uri="{BB962C8B-B14F-4D97-AF65-F5344CB8AC3E}">
        <p14:creationId xmlns:p14="http://schemas.microsoft.com/office/powerpoint/2010/main" val="128190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>
            <a:extLst>
              <a:ext uri="{FF2B5EF4-FFF2-40B4-BE49-F238E27FC236}">
                <a16:creationId xmlns:a16="http://schemas.microsoft.com/office/drawing/2014/main" id="{DD933010-DDE8-44E6-B63C-0F9125C6143F}"/>
              </a:ext>
            </a:extLst>
          </p:cNvPr>
          <p:cNvSpPr txBox="1">
            <a:spLocks/>
          </p:cNvSpPr>
          <p:nvPr/>
        </p:nvSpPr>
        <p:spPr>
          <a:xfrm>
            <a:off x="34813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pPIN4::PIN4:GFP x arpc4</a:t>
            </a: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2BA5B506-F813-4B3E-855C-43509138EDA3}"/>
              </a:ext>
            </a:extLst>
          </p:cNvPr>
          <p:cNvGrpSpPr/>
          <p:nvPr/>
        </p:nvGrpSpPr>
        <p:grpSpPr>
          <a:xfrm>
            <a:off x="103573" y="1823002"/>
            <a:ext cx="11984853" cy="3886202"/>
            <a:chOff x="103573" y="1817025"/>
            <a:chExt cx="11984853" cy="3886202"/>
          </a:xfrm>
        </p:grpSpPr>
        <p:pic>
          <p:nvPicPr>
            <p:cNvPr id="3" name="Obrázek 2">
              <a:extLst>
                <a:ext uri="{FF2B5EF4-FFF2-40B4-BE49-F238E27FC236}">
                  <a16:creationId xmlns:a16="http://schemas.microsoft.com/office/drawing/2014/main" id="{AA5F1787-5788-40D3-A79D-FA53EC07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73" y="1817025"/>
              <a:ext cx="3886201" cy="3886201"/>
            </a:xfrm>
            <a:prstGeom prst="rect">
              <a:avLst/>
            </a:prstGeom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9B0D2041-04CA-4DB1-963C-D95B45CA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899" y="1817025"/>
              <a:ext cx="3886201" cy="3886201"/>
            </a:xfrm>
            <a:prstGeom prst="rect">
              <a:avLst/>
            </a:prstGeom>
          </p:spPr>
        </p:pic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48432F1B-61A4-421A-ACE1-3A8499FB2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224" y="1817025"/>
              <a:ext cx="3886202" cy="3886202"/>
            </a:xfrm>
            <a:prstGeom prst="rect">
              <a:avLst/>
            </a:prstGeom>
          </p:spPr>
        </p:pic>
      </p:grpSp>
      <p:sp>
        <p:nvSpPr>
          <p:cNvPr id="10" name="TextovéPole 9">
            <a:extLst>
              <a:ext uri="{FF2B5EF4-FFF2-40B4-BE49-F238E27FC236}">
                <a16:creationId xmlns:a16="http://schemas.microsoft.com/office/drawing/2014/main" id="{0AC953EC-1613-4088-B1FB-B0FB1DE6718C}"/>
              </a:ext>
            </a:extLst>
          </p:cNvPr>
          <p:cNvSpPr txBox="1"/>
          <p:nvPr/>
        </p:nvSpPr>
        <p:spPr>
          <a:xfrm>
            <a:off x="9117569" y="644263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Statistics</a:t>
            </a:r>
            <a:r>
              <a:rPr lang="cs-CZ" dirty="0"/>
              <a:t> – Violin Plot + 95% CI</a:t>
            </a:r>
          </a:p>
        </p:txBody>
      </p:sp>
    </p:spTree>
    <p:extLst>
      <p:ext uri="{BB962C8B-B14F-4D97-AF65-F5344CB8AC3E}">
        <p14:creationId xmlns:p14="http://schemas.microsoft.com/office/powerpoint/2010/main" val="2701605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kupina 13">
            <a:extLst>
              <a:ext uri="{FF2B5EF4-FFF2-40B4-BE49-F238E27FC236}">
                <a16:creationId xmlns:a16="http://schemas.microsoft.com/office/drawing/2014/main" id="{12504A8F-34FB-48FB-988C-5005EEF8FF23}"/>
              </a:ext>
            </a:extLst>
          </p:cNvPr>
          <p:cNvGrpSpPr/>
          <p:nvPr/>
        </p:nvGrpSpPr>
        <p:grpSpPr>
          <a:xfrm>
            <a:off x="161354" y="1830683"/>
            <a:ext cx="11869291" cy="3886204"/>
            <a:chOff x="249973" y="2298273"/>
            <a:chExt cx="11869291" cy="3886204"/>
          </a:xfrm>
        </p:grpSpPr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368AFC46-0AA3-4CB3-AE25-ADB5AACC9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73" y="2298273"/>
              <a:ext cx="3886201" cy="3886201"/>
            </a:xfrm>
            <a:prstGeom prst="rect">
              <a:avLst/>
            </a:prstGeom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8086631C-6E54-4B6C-85C0-5A0048CA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1518" y="2298273"/>
              <a:ext cx="3886201" cy="3886201"/>
            </a:xfrm>
            <a:prstGeom prst="rect">
              <a:avLst/>
            </a:prstGeom>
          </p:spPr>
        </p:pic>
        <p:pic>
          <p:nvPicPr>
            <p:cNvPr id="9" name="Obrázek 8">
              <a:extLst>
                <a:ext uri="{FF2B5EF4-FFF2-40B4-BE49-F238E27FC236}">
                  <a16:creationId xmlns:a16="http://schemas.microsoft.com/office/drawing/2014/main" id="{034AD108-3270-4661-8C8A-87747C018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063" y="2298276"/>
              <a:ext cx="3886201" cy="3886201"/>
            </a:xfrm>
            <a:prstGeom prst="rect">
              <a:avLst/>
            </a:prstGeom>
          </p:spPr>
        </p:pic>
      </p:grpSp>
      <p:sp>
        <p:nvSpPr>
          <p:cNvPr id="10" name="Nadpis 1">
            <a:extLst>
              <a:ext uri="{FF2B5EF4-FFF2-40B4-BE49-F238E27FC236}">
                <a16:creationId xmlns:a16="http://schemas.microsoft.com/office/drawing/2014/main" id="{660E1344-1713-4B63-B598-C9EF2B62D2BA}"/>
              </a:ext>
            </a:extLst>
          </p:cNvPr>
          <p:cNvSpPr txBox="1">
            <a:spLocks/>
          </p:cNvSpPr>
          <p:nvPr/>
        </p:nvSpPr>
        <p:spPr>
          <a:xfrm>
            <a:off x="34813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pPIN7::PIN7:GFP x arpc4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06AD5AE-BD39-4EB2-8E3E-C59D993CBF4D}"/>
              </a:ext>
            </a:extLst>
          </p:cNvPr>
          <p:cNvSpPr txBox="1"/>
          <p:nvPr/>
        </p:nvSpPr>
        <p:spPr>
          <a:xfrm>
            <a:off x="9117569" y="644263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Statistics</a:t>
            </a:r>
            <a:r>
              <a:rPr lang="cs-CZ" dirty="0"/>
              <a:t> – Violin Plot + 95% CI</a:t>
            </a:r>
          </a:p>
        </p:txBody>
      </p:sp>
    </p:spTree>
    <p:extLst>
      <p:ext uri="{BB962C8B-B14F-4D97-AF65-F5344CB8AC3E}">
        <p14:creationId xmlns:p14="http://schemas.microsoft.com/office/powerpoint/2010/main" val="259364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>
            <a:extLst>
              <a:ext uri="{FF2B5EF4-FFF2-40B4-BE49-F238E27FC236}">
                <a16:creationId xmlns:a16="http://schemas.microsoft.com/office/drawing/2014/main" id="{C52FC465-B824-48A6-ADFD-2828BF2D9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7" y="1144037"/>
            <a:ext cx="5410823" cy="5410823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97225848-3048-431D-A236-C0D5926C6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078" y="1144036"/>
            <a:ext cx="5410824" cy="5410824"/>
          </a:xfrm>
          <a:prstGeom prst="rect">
            <a:avLst/>
          </a:prstGeom>
        </p:spPr>
      </p:pic>
      <p:sp>
        <p:nvSpPr>
          <p:cNvPr id="17" name="Nadpis 1">
            <a:extLst>
              <a:ext uri="{FF2B5EF4-FFF2-40B4-BE49-F238E27FC236}">
                <a16:creationId xmlns:a16="http://schemas.microsoft.com/office/drawing/2014/main" id="{9DCB47D8-22D6-4D04-A9A9-6910DFD63BD1}"/>
              </a:ext>
            </a:extLst>
          </p:cNvPr>
          <p:cNvSpPr txBox="1">
            <a:spLocks/>
          </p:cNvSpPr>
          <p:nvPr/>
        </p:nvSpPr>
        <p:spPr>
          <a:xfrm>
            <a:off x="639255" y="26294"/>
            <a:ext cx="10972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35S::mDII-VENUS x arpc5	  35S::DII-VENUS  x arpc5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E0DC1C7F-D5BC-4177-90E1-364BCB2D6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6" y="1144036"/>
            <a:ext cx="5410824" cy="5410824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ABEC4FF5-90AB-49FE-A7A7-4B3A99BB9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079" y="1144037"/>
            <a:ext cx="5410823" cy="541082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B795B0D-A588-4AF4-B0FE-1D6C158B5466}"/>
              </a:ext>
            </a:extLst>
          </p:cNvPr>
          <p:cNvSpPr txBox="1"/>
          <p:nvPr/>
        </p:nvSpPr>
        <p:spPr>
          <a:xfrm>
            <a:off x="9117569" y="644263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Statistics</a:t>
            </a:r>
            <a:r>
              <a:rPr lang="cs-CZ" dirty="0"/>
              <a:t> – Violin Plot + 95% CI</a:t>
            </a:r>
          </a:p>
        </p:txBody>
      </p:sp>
    </p:spTree>
    <p:extLst>
      <p:ext uri="{BB962C8B-B14F-4D97-AF65-F5344CB8AC3E}">
        <p14:creationId xmlns:p14="http://schemas.microsoft.com/office/powerpoint/2010/main" val="312460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BCB1E9EF-74E1-4289-9693-9B4065B98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7" y="1144034"/>
            <a:ext cx="5410823" cy="5410823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63C3CF83-C00A-4E54-88AD-DE89AED26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078" y="1144034"/>
            <a:ext cx="5410823" cy="5410823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11E77CDC-773D-403A-A8BC-0192DC2D1F63}"/>
              </a:ext>
            </a:extLst>
          </p:cNvPr>
          <p:cNvSpPr txBox="1">
            <a:spLocks/>
          </p:cNvSpPr>
          <p:nvPr/>
        </p:nvSpPr>
        <p:spPr>
          <a:xfrm>
            <a:off x="639255" y="26294"/>
            <a:ext cx="10972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35S::mDII-VENUS x arpc4	  35S::DII-VENUS  x arpc4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27152A07-EF78-4BAA-BD6C-3C8FFE0D2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6" y="1144032"/>
            <a:ext cx="5410823" cy="541082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1F793EE8-F826-461D-A62C-1E840162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077" y="1144032"/>
            <a:ext cx="5410823" cy="541082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B069E6B6-03A0-469B-8D39-0C661E7967D0}"/>
              </a:ext>
            </a:extLst>
          </p:cNvPr>
          <p:cNvSpPr txBox="1"/>
          <p:nvPr/>
        </p:nvSpPr>
        <p:spPr>
          <a:xfrm>
            <a:off x="9117569" y="644263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Statistics</a:t>
            </a:r>
            <a:r>
              <a:rPr lang="cs-CZ" dirty="0"/>
              <a:t> – Violin Plot + 95% CI</a:t>
            </a:r>
          </a:p>
        </p:txBody>
      </p:sp>
    </p:spTree>
    <p:extLst>
      <p:ext uri="{BB962C8B-B14F-4D97-AF65-F5344CB8AC3E}">
        <p14:creationId xmlns:p14="http://schemas.microsoft.com/office/powerpoint/2010/main" val="396024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>
            <a:extLst>
              <a:ext uri="{FF2B5EF4-FFF2-40B4-BE49-F238E27FC236}">
                <a16:creationId xmlns:a16="http://schemas.microsoft.com/office/drawing/2014/main" id="{9E065BB7-5D8F-4606-B88F-5C44B9592192}"/>
              </a:ext>
            </a:extLst>
          </p:cNvPr>
          <p:cNvSpPr txBox="1"/>
          <p:nvPr/>
        </p:nvSpPr>
        <p:spPr>
          <a:xfrm>
            <a:off x="204355" y="1428261"/>
            <a:ext cx="1198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35S::mDII-VENUS x arpc5	     35S::DII-VENUS  x arpc5          35S::mDII-VENUS x arpc4          35S::DII-VENUS  x arpc4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BCB1E9EF-74E1-4289-9693-9B4065B98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56" y="2092347"/>
            <a:ext cx="2998865" cy="3051152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C52FC465-B824-48A6-ADFD-2828BF2D9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347"/>
            <a:ext cx="2998865" cy="3051152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63C3CF83-C00A-4E54-88AD-DE89AED26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34" y="2092347"/>
            <a:ext cx="2998866" cy="3051153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97225848-3048-431D-A236-C0D5926C6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77" y="2092347"/>
            <a:ext cx="2998866" cy="305115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9763CA8C-6D05-4241-BF45-A1AE7C0C7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" y="2092346"/>
            <a:ext cx="2998866" cy="305115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3745F86-D834-4B2F-B977-2012CAB6B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77" y="2092347"/>
            <a:ext cx="2998865" cy="3051152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91B9433C-FA30-4A07-A2B4-B4D8DF26C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11" y="2092346"/>
            <a:ext cx="2998866" cy="305115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4704A81-A147-4E52-9377-8B0B56DF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33" y="2092346"/>
            <a:ext cx="2998865" cy="3051152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D4BA7919-946B-4710-A26C-078A90CD4781}"/>
              </a:ext>
            </a:extLst>
          </p:cNvPr>
          <p:cNvSpPr txBox="1"/>
          <p:nvPr/>
        </p:nvSpPr>
        <p:spPr>
          <a:xfrm>
            <a:off x="9117569" y="644263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Statistics</a:t>
            </a:r>
            <a:r>
              <a:rPr lang="cs-CZ" dirty="0"/>
              <a:t> – Violin Plot + 95% CI</a:t>
            </a:r>
          </a:p>
        </p:txBody>
      </p:sp>
    </p:spTree>
    <p:extLst>
      <p:ext uri="{BB962C8B-B14F-4D97-AF65-F5344CB8AC3E}">
        <p14:creationId xmlns:p14="http://schemas.microsoft.com/office/powerpoint/2010/main" val="323059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kupina 13">
            <a:extLst>
              <a:ext uri="{FF2B5EF4-FFF2-40B4-BE49-F238E27FC236}">
                <a16:creationId xmlns:a16="http://schemas.microsoft.com/office/drawing/2014/main" id="{2AF79F6B-ED43-47EE-9E4C-5AB0C664AB56}"/>
              </a:ext>
            </a:extLst>
          </p:cNvPr>
          <p:cNvGrpSpPr/>
          <p:nvPr/>
        </p:nvGrpSpPr>
        <p:grpSpPr>
          <a:xfrm>
            <a:off x="135082" y="1837804"/>
            <a:ext cx="11921835" cy="3886203"/>
            <a:chOff x="135082" y="2388523"/>
            <a:chExt cx="11921835" cy="3886203"/>
          </a:xfrm>
        </p:grpSpPr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6766334E-4AB2-4D8B-BAB4-CC431DEB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82" y="2388523"/>
              <a:ext cx="3886201" cy="3886201"/>
            </a:xfrm>
            <a:prstGeom prst="rect">
              <a:avLst/>
            </a:prstGeom>
          </p:spPr>
        </p:pic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64F72DD2-AFBE-4553-A090-7E9C45D6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899" y="2388523"/>
              <a:ext cx="3886201" cy="3886201"/>
            </a:xfrm>
            <a:prstGeom prst="rect">
              <a:avLst/>
            </a:prstGeom>
          </p:spPr>
        </p:pic>
        <p:pic>
          <p:nvPicPr>
            <p:cNvPr id="9" name="Obrázek 8">
              <a:extLst>
                <a:ext uri="{FF2B5EF4-FFF2-40B4-BE49-F238E27FC236}">
                  <a16:creationId xmlns:a16="http://schemas.microsoft.com/office/drawing/2014/main" id="{4172781F-D2D1-435C-8182-2714034B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716" y="2388525"/>
              <a:ext cx="3886201" cy="3886201"/>
            </a:xfrm>
            <a:prstGeom prst="rect">
              <a:avLst/>
            </a:prstGeom>
          </p:spPr>
        </p:pic>
      </p:grpSp>
      <p:sp>
        <p:nvSpPr>
          <p:cNvPr id="10" name="Nadpis 1">
            <a:extLst>
              <a:ext uri="{FF2B5EF4-FFF2-40B4-BE49-F238E27FC236}">
                <a16:creationId xmlns:a16="http://schemas.microsoft.com/office/drawing/2014/main" id="{017096BF-C417-495B-94C5-7AE4A549814A}"/>
              </a:ext>
            </a:extLst>
          </p:cNvPr>
          <p:cNvSpPr txBox="1">
            <a:spLocks/>
          </p:cNvSpPr>
          <p:nvPr/>
        </p:nvSpPr>
        <p:spPr>
          <a:xfrm>
            <a:off x="34813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0" i="0" u="none" strike="noStrike" baseline="0" dirty="0">
                <a:solidFill>
                  <a:srgbClr val="000000"/>
                </a:solidFill>
              </a:rPr>
              <a:t>pGIIM/ </a:t>
            </a:r>
            <a:r>
              <a:rPr lang="pt-BR" sz="3200" b="0" i="1" u="none" strike="noStrike" baseline="0" dirty="0">
                <a:solidFill>
                  <a:srgbClr val="000000"/>
                </a:solidFill>
              </a:rPr>
              <a:t>RPS5A</a:t>
            </a:r>
            <a:r>
              <a:rPr lang="pt-BR" sz="3200" b="0" i="0" u="none" strike="noStrike" baseline="0" dirty="0">
                <a:solidFill>
                  <a:srgbClr val="000000"/>
                </a:solidFill>
              </a:rPr>
              <a:t>:: mDII: ntdTomato- </a:t>
            </a:r>
            <a:r>
              <a:rPr lang="pt-BR" sz="3200" b="0" i="1" u="none" strike="noStrike" baseline="0" dirty="0">
                <a:solidFill>
                  <a:srgbClr val="000000"/>
                </a:solidFill>
              </a:rPr>
              <a:t>RPS5A</a:t>
            </a:r>
            <a:r>
              <a:rPr lang="pt-BR" sz="3200" b="0" i="0" u="none" strike="noStrike" baseline="0" dirty="0">
                <a:solidFill>
                  <a:srgbClr val="000000"/>
                </a:solidFill>
              </a:rPr>
              <a:t>:: DII: n3Venus</a:t>
            </a:r>
            <a:r>
              <a:rPr lang="cs-CZ" sz="3200" b="0" i="0" u="none" strike="noStrike" baseline="0" dirty="0">
                <a:solidFill>
                  <a:srgbClr val="000000"/>
                </a:solidFill>
              </a:rPr>
              <a:t> x arpc5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A9E18B3-0733-4E0C-80D3-C1B86E1B9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15" y="1837803"/>
            <a:ext cx="3886201" cy="3886201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0990110A-CEAD-4565-A51F-03123012911D}"/>
              </a:ext>
            </a:extLst>
          </p:cNvPr>
          <p:cNvSpPr txBox="1"/>
          <p:nvPr/>
        </p:nvSpPr>
        <p:spPr>
          <a:xfrm>
            <a:off x="9117569" y="644263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Statistics</a:t>
            </a:r>
            <a:r>
              <a:rPr lang="cs-CZ" dirty="0"/>
              <a:t> – Violin Plot + 95% CI</a:t>
            </a:r>
          </a:p>
        </p:txBody>
      </p:sp>
    </p:spTree>
    <p:extLst>
      <p:ext uri="{BB962C8B-B14F-4D97-AF65-F5344CB8AC3E}">
        <p14:creationId xmlns:p14="http://schemas.microsoft.com/office/powerpoint/2010/main" val="169301986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184</Words>
  <Application>Microsoft Office PowerPoint</Application>
  <PresentationFormat>Širokoúhlá obrazovka</PresentationFormat>
  <Paragraphs>21</Paragraphs>
  <Slides>10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Motiv Office</vt:lpstr>
      <vt:lpstr>pPIN3::PIN3:YFP x arpc5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Kebrlová Štěpánka</dc:creator>
  <cp:lastModifiedBy>Kebrlová Štěpánka</cp:lastModifiedBy>
  <cp:revision>26</cp:revision>
  <dcterms:created xsi:type="dcterms:W3CDTF">2022-03-24T14:46:07Z</dcterms:created>
  <dcterms:modified xsi:type="dcterms:W3CDTF">2022-04-08T13:32:51Z</dcterms:modified>
</cp:coreProperties>
</file>